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buNone/>
    </a:defPPr>
    <a:lvl1pPr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717"/>
  </p:normalViewPr>
  <p:slideViewPr>
    <p:cSldViewPr snapToGrid="0">
      <p:cViewPr varScale="1">
        <p:scale>
          <a:sx n="41" d="100"/>
          <a:sy n="41" d="100"/>
        </p:scale>
        <p:origin x="222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Layout originale mantenuto: dimensioni, fascia blu, immagini, loghi e footer. Integrate le indicazioni di Ale nei testi. Inserire QR code o contatto di prenotazione prima della diffusione.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47EE6-5EB2-4330-A590-01171A6949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buNone/>
              <a:defRPr sz="4500"/>
            </a:lvl1pPr>
          </a:lstStyle>
          <a:p>
            <a:r>
              <a:t>Fare clic per modificare lo stile del titolo dello schema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A03A52-0BB0-44DC-9E55-3BD7D79B60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t>Fare clic per modificare lo stile del sottotitolo dello schema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27D476-8238-4B1A-A83C-4597C1411FD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2FC4136-E1D3-431B-A7B8-F69AB6980F68}" type="datetimeFigureOut">
              <a:t>07/10/2026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7B1DA-53E5-4954-AE5B-E2D49346E11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D02772-EF6F-4D93-9F83-6C38B09FA7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D8C692D-126A-4833-B884-7D411557D9DF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3D9DA-0911-4857-B454-F6747E5FC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Fare clic per modificare lo stile del titolo dello schema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F2C73-A65A-4764-85F1-761F3D037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EA79B2-78AF-494A-B0D2-CD9D9A33F1E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2FC4136-E1D3-431B-A7B8-F69AB6980F68}" type="datetimeFigureOut">
              <a:t>07/10/2026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CDD8A-FCDF-4344-90B1-103B0AFE4F6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C27C8-F838-4E3C-B84B-871310AEB8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D8C692D-126A-4833-B884-7D411557D9DF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9C6E5-037D-4095-A533-632D594B0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buNone/>
              <a:defRPr sz="4500"/>
            </a:lvl1pPr>
          </a:lstStyle>
          <a:p>
            <a:r>
              <a:t>Fare clic per modificare lo stile del titolo dello schema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B6882E-7E45-4B01-84A9-C4823A125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buNone/>
            </a:pPr>
            <a:r>
              <a:t>Fare clic per modificare gli stili del testo dello schema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4A324-3913-4909-83C8-1B917E85368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2FC4136-E1D3-431B-A7B8-F69AB6980F68}" type="datetimeFigureOut">
              <a:t>07/10/2026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D8769-C74D-496A-8A3C-69AF54DB06B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F4655-1A2B-4A24-9372-AEBB713688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D8C692D-126A-4833-B884-7D411557D9DF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9624E-8192-46C0-9A77-F0A90D986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Fare clic per modificare lo stile del titolo dello schema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7A215-C177-43E0-81AE-E4CFF038C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7E2FB8-C350-41FF-B00C-4870C74B2E7B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BFE18-1488-4A80-99AA-2200B07EFBA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2FC4136-E1D3-431B-A7B8-F69AB6980F68}" type="datetimeFigureOut">
              <a:t>07/10/2026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2D7F6B-99AE-456E-B05D-B49988FB109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206F18-F00D-4685-9B27-1A423D9C4C3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D8C692D-126A-4833-B884-7D411557D9DF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84D1C-3CB0-4DD9-A7AE-710CE0FEA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t>Fare clic per modificare lo stile del titolo dello schema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AD5A1-6ADA-4DE3-9720-AE17EC201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buNone/>
            </a:pPr>
            <a:r>
              <a:t>Fare clic per modificare gli stili del testo dello schema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136A6E-4E6A-4279-8EED-78B63FA9A812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886772-10D8-4679-8434-4E496491D441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buNone/>
            </a:pPr>
            <a:r>
              <a:t>Fare clic per modificare gli stili del testo dello schema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3EF885-DD3B-45AD-92A5-91E62DDF78C1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81BAE4-FACE-409D-BFBE-0C396B65D7C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2FC4136-E1D3-431B-A7B8-F69AB6980F68}" type="datetimeFigureOut">
              <a:t>07/10/2026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5D6C16-C31E-4BE4-9439-C861782AE8C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D960BD-03C7-4481-A956-3FF68F2F7A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D8C692D-126A-4833-B884-7D411557D9DF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B05BE-C530-4B5C-97BE-250A45CC7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Fare clic per modificare lo stile del titolo dello schema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6A700C-1B2F-4300-9061-99A48D89B5E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2FC4136-E1D3-431B-A7B8-F69AB6980F68}" type="datetimeFigureOut">
              <a:t>07/10/2026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625CEA-8B96-4315-9B6D-EEA4CE56B11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A8253A-942A-4AB2-BD88-AE7595B10B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D8C692D-126A-4833-B884-7D411557D9DF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0599A8-AC16-47DD-86DB-1F33B68200B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2FC4136-E1D3-431B-A7B8-F69AB6980F68}" type="datetimeFigureOut">
              <a:t>07/10/2026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4CD847-E494-4201-932D-9FB71529518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566769-2E7E-43A6-BC90-ABD7AA1BFDC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D8C692D-126A-4833-B884-7D411557D9DF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2FBA0-DD07-4E9F-8E0C-C0B1F10D6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buNone/>
              <a:defRPr sz="2400"/>
            </a:lvl1pPr>
          </a:lstStyle>
          <a:p>
            <a:r>
              <a:t>Fare clic per modificare lo stile del titolo dello schema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03224-EF76-4C26-A608-4A280407D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500"/>
            </a:lvl4pPr>
            <a:lvl5pPr>
              <a:buNone/>
              <a:defRPr sz="1500"/>
            </a:lvl5pPr>
            <a:lvl6pPr>
              <a:buNone/>
              <a:defRPr sz="1500"/>
            </a:lvl6pPr>
            <a:lvl7pPr>
              <a:buNone/>
              <a:defRPr sz="1500"/>
            </a:lvl7pPr>
            <a:lvl8pPr>
              <a:buNone/>
              <a:defRPr sz="1500"/>
            </a:lvl8pPr>
            <a:lvl9pPr>
              <a:buNone/>
              <a:defRPr sz="1500"/>
            </a:lvl9pPr>
          </a:lstStyle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E508AF-B30E-4697-A739-77BCF217914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buNone/>
            </a:pPr>
            <a:r>
              <a:t>Fare clic per modificare gli stili del testo dello schema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4078F3-CB2F-4E84-B5B9-A4EFC4927F7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2FC4136-E1D3-431B-A7B8-F69AB6980F68}" type="datetimeFigureOut">
              <a:t>07/10/2026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B87748-8BB5-44B5-AB71-E284B863DDE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7370AA-1938-4B4E-8D4A-8D7B0C9605C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D8C692D-126A-4833-B884-7D411557D9DF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62780-FCBE-47DC-9F2C-C3391FA69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buNone/>
              <a:defRPr sz="2400"/>
            </a:lvl1pPr>
          </a:lstStyle>
          <a:p>
            <a:r>
              <a:t>Fare clic per modificare lo stile del titolo dello schema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68959-7F81-4970-BD4F-0796514DDE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t>Fare clic sull'icona per inserire un'immagine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51DB2-055E-4DC0-BC74-07A349EAC19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buNone/>
            </a:pPr>
            <a:r>
              <a:t>Fare clic per modificare gli stili del testo dello schema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0E1FA0-184C-46FE-A8D6-FC5C787C4C5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2FC4136-E1D3-431B-A7B8-F69AB6980F68}" type="datetimeFigureOut">
              <a:t>07/10/2026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C0354-B09D-439A-A8DD-221D36643C7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A72A48-E62B-4577-A68C-2EC5CC880A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D8C692D-126A-4833-B884-7D411557D9DF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DF5B5-2948-47BE-8293-AE91F1D0E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Fare clic per modificare lo stile del titolo dello schema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500858-C82F-4414-8854-B918E1B85C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C8C99-3234-4F56-9D00-BFCAE25EA7C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2FC4136-E1D3-431B-A7B8-F69AB6980F68}" type="datetimeFigureOut">
              <a:t>07/10/2026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AE659-3844-473B-8730-9DF8ACBCBA9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F0378-414A-4360-AB1B-E1AD345FC6E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D8C692D-126A-4833-B884-7D411557D9DF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8B2422-1480-492F-A240-4E10D20D1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t>Fare clic per modificare lo stile del titolo dello schema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CC87C7-E219-4467-8BE8-34DBA5650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5E221-3E95-4396-B2C2-32159243653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2FC4136-E1D3-431B-A7B8-F69AB6980F68}" type="datetimeFigureOut">
              <a:t>07/10/2026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223A8-EF62-4D54-BAA1-73F66EDF012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F89B2-2950-463F-89BD-87694AEB78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D8C692D-126A-4833-B884-7D411557D9DF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6CC974-1F53-47BD-A6FF-2594FC215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Fare clic per modificare lo stile del titolo dello schema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9ACF47-014A-4E7C-A7B4-D0E8459AB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FA416-A874-479A-A2EF-EB909F1F6DB5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FC4136-E1D3-431B-A7B8-F69AB6980F68}" type="datetimeFigureOut">
              <a:t>07/10/2026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2C0F3-BBDC-474B-BD22-BEC931177C15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ABB1A-FBA2-42DE-A7C4-EBCC311273DA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8C692D-126A-4833-B884-7D411557D9DF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lt"/>
          <a:cs typeface="+mn-lt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lt"/>
          <a:cs typeface="+mn-lt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1pPr>
      <a:lvl2pPr marL="3429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2pPr>
      <a:lvl3pPr marL="6858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3pPr>
      <a:lvl4pPr marL="10287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marL="13716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marL="17145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marL="20574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marL="24003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marL="27432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abella 3"/>
          <p:cNvGraphicFramePr/>
          <p:nvPr/>
        </p:nvGraphicFramePr>
        <p:xfrm>
          <a:off x="468313" y="7334250"/>
          <a:ext cx="5915025" cy="19814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15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814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sz="1000" b="0" kern="100" dirty="0">
                        <a:solidFill>
                          <a:schemeClr val="tx1"/>
                        </a:solidFill>
                      </a:endParaRPr>
                    </a:p>
                  </a:txBody>
                  <a:tcPr marL="7694" marR="7694" marT="7694" marB="769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Casella di testo 2">
            <a:extLst>
              <a:ext uri="{FF2B5EF4-FFF2-40B4-BE49-F238E27FC236}">
                <a16:creationId xmlns:a16="http://schemas.microsoft.com/office/drawing/2014/main" id="{E8B203B7-A2FE-4A40-83D3-E14DF291E423}"/>
              </a:ext>
            </a:extLst>
          </p:cNvPr>
          <p:cNvSpPr>
            <a:spLocks noGrp="1"/>
          </p:cNvSpPr>
          <p:nvPr/>
        </p:nvSpPr>
        <p:spPr>
          <a:xfrm>
            <a:off x="-6349" y="1"/>
            <a:ext cx="6864350" cy="4211117"/>
          </a:xfrm>
          <a:prstGeom prst="rect">
            <a:avLst/>
          </a:prstGeom>
          <a:solidFill>
            <a:srgbClr val="0E6A9C"/>
          </a:solidFill>
          <a:ln w="6350">
            <a:noFill/>
          </a:ln>
        </p:spPr>
        <p:txBody>
          <a:bodyPr rot="0" spcFirstLastPara="0" vert="horz" wrap="square" lIns="91440" tIns="45720" rIns="91440" bIns="45720" anchor="t">
            <a:noAutofit/>
          </a:bodyPr>
          <a:lstStyle/>
          <a:p>
            <a:pPr algn="ctr">
              <a:buNone/>
            </a:pPr>
            <a:r>
              <a:rPr sz="4800">
                <a:solidFill>
                  <a:srgbClr val="FFFF00"/>
                </a:solidFill>
                <a:latin typeface="Aptos"/>
                <a:ea typeface="Aptos"/>
                <a:cs typeface="Aptos"/>
              </a:rPr>
              <a:t> </a:t>
            </a:r>
            <a:endParaRPr sz="1200" kern="100">
              <a:latin typeface="Aptos"/>
              <a:ea typeface="Aptos"/>
              <a:cs typeface="Aptos"/>
            </a:endParaRPr>
          </a:p>
        </p:txBody>
      </p:sp>
      <p:pic>
        <p:nvPicPr>
          <p:cNvPr id="28" name="Immagin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0044" y="652547"/>
            <a:ext cx="6151562" cy="3460750"/>
          </a:xfrm>
          <a:prstGeom prst="rect">
            <a:avLst/>
          </a:prstGeom>
        </p:spPr>
      </p:pic>
      <p:sp>
        <p:nvSpPr>
          <p:cNvPr id="6" name="Casella di testo 2">
            <a:extLst>
              <a:ext uri="{FF2B5EF4-FFF2-40B4-BE49-F238E27FC236}">
                <a16:creationId xmlns:a16="http://schemas.microsoft.com/office/drawing/2014/main" id="{A5DFA638-4054-4778-9D47-2A1D40985F6F}"/>
              </a:ext>
            </a:extLst>
          </p:cNvPr>
          <p:cNvSpPr>
            <a:spLocks noGrp="1"/>
          </p:cNvSpPr>
          <p:nvPr/>
        </p:nvSpPr>
        <p:spPr>
          <a:xfrm>
            <a:off x="-6349" y="3498330"/>
            <a:ext cx="6858000" cy="712788"/>
          </a:xfrm>
          <a:prstGeom prst="rect">
            <a:avLst/>
          </a:prstGeom>
          <a:solidFill>
            <a:srgbClr val="0E6A9C"/>
          </a:solidFill>
          <a:ln>
            <a:noFill/>
          </a:ln>
        </p:spPr>
        <p:txBody>
          <a:bodyPr vert="horz" wrap="square" lIns="91440" tIns="45720" rIns="91440" bIns="45720" anchor="t"/>
          <a:lstStyle/>
          <a:p>
            <a:pPr marL="0" marR="0" lvl="0" indent="0" algn="ctr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3600" b="0" i="0" u="none" strike="noStrike" cap="none" baseline="0">
                <a:ln>
                  <a:noFill/>
                </a:ln>
                <a:solidFill>
                  <a:srgbClr val="FFFF00"/>
                </a:solidFill>
                <a:latin typeface="Aptos"/>
                <a:ea typeface="Aptos"/>
                <a:cs typeface="Aptos"/>
              </a:rPr>
              <a:t>Hub Rete Piacenza</a:t>
            </a:r>
            <a:endParaRPr sz="1800" b="0" i="0" u="none" strike="noStrike" cap="none" baseline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0" name="Immagin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0" y="65938"/>
            <a:ext cx="2406650" cy="1069975"/>
          </a:xfrm>
          <a:prstGeom prst="rect">
            <a:avLst/>
          </a:prstGeom>
        </p:spPr>
      </p:pic>
      <p:pic>
        <p:nvPicPr>
          <p:cNvPr id="31" name="Picture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555479" y="8749506"/>
            <a:ext cx="1814512" cy="806450"/>
          </a:xfrm>
          <a:prstGeom prst="rect">
            <a:avLst/>
          </a:prstGeom>
        </p:spPr>
      </p:pic>
      <p:pic>
        <p:nvPicPr>
          <p:cNvPr id="32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559628" y="185000"/>
            <a:ext cx="1957388" cy="831850"/>
          </a:xfrm>
          <a:prstGeom prst="rect">
            <a:avLst/>
          </a:prstGeom>
        </p:spPr>
      </p:pic>
      <p:pic>
        <p:nvPicPr>
          <p:cNvPr id="33" name="Picture 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777366" y="362006"/>
            <a:ext cx="947737" cy="477838"/>
          </a:xfrm>
          <a:prstGeom prst="rect">
            <a:avLst/>
          </a:prstGeom>
        </p:spPr>
      </p:pic>
      <p:sp>
        <p:nvSpPr>
          <p:cNvPr id="8" name="Rectangle 9">
            <a:extLst>
              <a:ext uri="{FF2B5EF4-FFF2-40B4-BE49-F238E27FC236}">
                <a16:creationId xmlns:a16="http://schemas.microsoft.com/office/drawing/2014/main" id="{FAFB9F13-5B24-93EA-6FB6-6FCCE7E7144A}"/>
              </a:ext>
            </a:extLst>
          </p:cNvPr>
          <p:cNvSpPr>
            <a:spLocks noGrp="1"/>
          </p:cNvSpPr>
          <p:nvPr/>
        </p:nvSpPr>
        <p:spPr>
          <a:xfrm>
            <a:off x="857557" y="4242258"/>
            <a:ext cx="5210355" cy="4267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9D80569-129C-4B0D-89F5-77854AB83FDB}"/>
              </a:ext>
            </a:extLst>
          </p:cNvPr>
          <p:cNvSpPr>
            <a:spLocks noGrp="1"/>
          </p:cNvSpPr>
          <p:nvPr/>
        </p:nvSpPr>
        <p:spPr>
          <a:xfrm>
            <a:off x="857536" y="4238625"/>
            <a:ext cx="5210366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2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0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21 ottobre 2026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E9B2E717-3521-4904-8FCE-57F2E45AA08C}"/>
              </a:ext>
            </a:extLst>
          </p:cNvPr>
          <p:cNvSpPr>
            <a:spLocks noGrp="1"/>
          </p:cNvSpPr>
          <p:nvPr/>
        </p:nvSpPr>
        <p:spPr>
          <a:xfrm>
            <a:off x="857536" y="4676775"/>
            <a:ext cx="5210366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2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0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Ore 15.30 – 17.30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4E35A25-0BE6-4267-87A4-6DF86E9269DE}"/>
              </a:ext>
            </a:extLst>
          </p:cNvPr>
          <p:cNvSpPr>
            <a:spLocks noGrp="1"/>
          </p:cNvSpPr>
          <p:nvPr/>
        </p:nvSpPr>
        <p:spPr>
          <a:xfrm>
            <a:off x="857536" y="5010150"/>
            <a:ext cx="5210366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0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Via Giulio Alberoni, 2, Piacenza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0C43AD13-2540-43FD-9A77-04A10A7408FA}"/>
              </a:ext>
            </a:extLst>
          </p:cNvPr>
          <p:cNvSpPr>
            <a:spLocks noGrp="1"/>
          </p:cNvSpPr>
          <p:nvPr/>
        </p:nvSpPr>
        <p:spPr>
          <a:xfrm>
            <a:off x="857536" y="5534025"/>
            <a:ext cx="5210366" cy="3714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25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Open Day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884BD1E1-9A40-4810-BAB2-CF10EFBE0FFB}"/>
              </a:ext>
            </a:extLst>
          </p:cNvPr>
          <p:cNvSpPr>
            <a:spLocks noGrp="1"/>
          </p:cNvSpPr>
          <p:nvPr/>
        </p:nvSpPr>
        <p:spPr>
          <a:xfrm>
            <a:off x="857536" y="6067425"/>
            <a:ext cx="5210366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72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Giovani creativi protagonisti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4FC8D7C-A408-41C9-B236-F8313E41612D}"/>
              </a:ext>
            </a:extLst>
          </p:cNvPr>
          <p:cNvSpPr>
            <a:spLocks noGrp="1"/>
          </p:cNvSpPr>
          <p:nvPr/>
        </p:nvSpPr>
        <p:spPr>
          <a:xfrm>
            <a:off x="857536" y="6457950"/>
            <a:ext cx="5210366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2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Metti alla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prova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le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tue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idee in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un’attività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creativa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e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scopri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come</a:t>
            </a:r>
          </a:p>
          <a:p>
            <a:pPr algn="ctr">
              <a:defRPr sz="12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l’Hub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Rete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può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aiutarti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a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sviluppare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le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tue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competenze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A1FD9BD-9443-48D6-A7E9-D202829245AB}"/>
              </a:ext>
            </a:extLst>
          </p:cNvPr>
          <p:cNvSpPr>
            <a:spLocks noGrp="1"/>
          </p:cNvSpPr>
          <p:nvPr/>
        </p:nvSpPr>
        <p:spPr>
          <a:xfrm>
            <a:off x="857536" y="6991350"/>
            <a:ext cx="5210366" cy="3905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1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Scopri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i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servizi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dell’Hub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Rete</a:t>
            </a:r>
            <a:r>
              <a:rPr lang="it-IT" sz="12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 trova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gli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strumenti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per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orientarti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tra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formazione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e </a:t>
            </a:r>
            <a:r>
              <a:rPr sz="1200" b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lavoro</a:t>
            </a:r>
            <a:r>
              <a:rPr sz="1200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365DD549-7707-40F1-841D-B67BAF45F5E7}"/>
              </a:ext>
            </a:extLst>
          </p:cNvPr>
          <p:cNvSpPr>
            <a:spLocks noGrp="1"/>
          </p:cNvSpPr>
          <p:nvPr/>
        </p:nvSpPr>
        <p:spPr>
          <a:xfrm>
            <a:off x="857536" y="7524750"/>
            <a:ext cx="5210366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2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Metti in gioco il tuo talento. Dai forza al tuo futuro.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5A94C3A9-65E9-47CE-B86B-0D6E306431E8}"/>
              </a:ext>
            </a:extLst>
          </p:cNvPr>
          <p:cNvSpPr>
            <a:spLocks noGrp="1"/>
          </p:cNvSpPr>
          <p:nvPr/>
        </p:nvSpPr>
        <p:spPr>
          <a:xfrm>
            <a:off x="857536" y="7810500"/>
            <a:ext cx="5210366" cy="3905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1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Ti aspettiamo il 21 ottobre all’Hub Rete Piacenza:</a:t>
            </a:r>
          </a:p>
          <a:p>
            <a:pPr algn="ctr">
              <a:defRPr sz="11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il prossimo passo comincia da te!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4E0F4F37-FB91-447E-AD80-780C43F557EC}"/>
              </a:ext>
            </a:extLst>
          </p:cNvPr>
          <p:cNvSpPr>
            <a:spLocks noGrp="1"/>
          </p:cNvSpPr>
          <p:nvPr/>
        </p:nvSpPr>
        <p:spPr>
          <a:xfrm>
            <a:off x="857536" y="8286750"/>
            <a:ext cx="5210366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0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50" b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Per </a:t>
            </a:r>
            <a:r>
              <a:rPr sz="1050" b="1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giovani</a:t>
            </a:r>
            <a:r>
              <a:rPr sz="1050" b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050" b="1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dai</a:t>
            </a:r>
            <a:r>
              <a:rPr sz="10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 16 ai 35 anni. </a:t>
            </a:r>
            <a:r>
              <a:rPr sz="1050" b="1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Partecipazione</a:t>
            </a:r>
            <a:r>
              <a:rPr sz="1050" b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050" b="1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gratuita</a:t>
            </a:r>
            <a:r>
              <a:rPr sz="1050" b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39230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135</Words>
  <Application>Microsoft Office PowerPoint</Application>
  <DocSecurity>0</DocSecurity>
  <PresentationFormat>A4 (21x29,7 cm)</PresentationFormat>
  <Paragraphs>15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Bocchetti Raffaele</cp:lastModifiedBy>
  <cp:revision>2</cp:revision>
  <dcterms:created xsi:type="dcterms:W3CDTF">2026-10-07T12:21:02Z</dcterms:created>
  <dcterms:modified xsi:type="dcterms:W3CDTF">2026-10-07T13:01:53Z</dcterms:modified>
</cp:coreProperties>
</file>